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</p:embeddedFont>
    <p:embeddedFont>
      <p:font typeface="Montserrat Bold" panose="00000800000000000000" charset="0"/>
      <p:regular r:id="rId8"/>
    </p:embeddedFont>
    <p:embeddedFont>
      <p:font typeface="Montserrat Light" panose="000004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4378" y="4317606"/>
            <a:ext cx="3069622" cy="6139253"/>
          </a:xfrm>
          <a:custGeom>
            <a:avLst/>
            <a:gdLst/>
            <a:ahLst/>
            <a:cxnLst/>
            <a:rect l="l" t="t" r="r" b="b"/>
            <a:pathLst>
              <a:path w="3069622" h="6139253">
                <a:moveTo>
                  <a:pt x="0" y="0"/>
                </a:moveTo>
                <a:lnTo>
                  <a:pt x="3069622" y="0"/>
                </a:lnTo>
                <a:lnTo>
                  <a:pt x="3069622" y="6139253"/>
                </a:lnTo>
                <a:lnTo>
                  <a:pt x="0" y="6139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dirty="0"/>
          </a:p>
        </p:txBody>
      </p:sp>
      <p:sp>
        <p:nvSpPr>
          <p:cNvPr id="3" name="Freeform 3"/>
          <p:cNvSpPr/>
          <p:nvPr/>
        </p:nvSpPr>
        <p:spPr>
          <a:xfrm>
            <a:off x="371418" y="4891926"/>
            <a:ext cx="181042" cy="123530"/>
          </a:xfrm>
          <a:custGeom>
            <a:avLst/>
            <a:gdLst/>
            <a:ahLst/>
            <a:cxnLst/>
            <a:rect l="l" t="t" r="r" b="b"/>
            <a:pathLst>
              <a:path w="181042" h="123530">
                <a:moveTo>
                  <a:pt x="0" y="0"/>
                </a:moveTo>
                <a:lnTo>
                  <a:pt x="181042" y="0"/>
                </a:lnTo>
                <a:lnTo>
                  <a:pt x="181042" y="123529"/>
                </a:lnTo>
                <a:lnTo>
                  <a:pt x="0" y="123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7020" y="4469197"/>
            <a:ext cx="123854" cy="228314"/>
          </a:xfrm>
          <a:custGeom>
            <a:avLst/>
            <a:gdLst/>
            <a:ahLst/>
            <a:cxnLst/>
            <a:rect l="l" t="t" r="r" b="b"/>
            <a:pathLst>
              <a:path w="123854" h="228314">
                <a:moveTo>
                  <a:pt x="0" y="0"/>
                </a:moveTo>
                <a:lnTo>
                  <a:pt x="123853" y="0"/>
                </a:lnTo>
                <a:lnTo>
                  <a:pt x="123853" y="228314"/>
                </a:lnTo>
                <a:lnTo>
                  <a:pt x="0" y="228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2612" y="6121670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2612" y="6302797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2612" y="6483915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2612" y="6665043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2612" y="6846170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2612" y="7027297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2612" y="7925867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2612" y="8106994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612" y="9467317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32612" y="9648444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3"/>
                </a:lnTo>
                <a:lnTo>
                  <a:pt x="0" y="47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2612" y="9829571"/>
            <a:ext cx="47663" cy="47663"/>
          </a:xfrm>
          <a:custGeom>
            <a:avLst/>
            <a:gdLst/>
            <a:ahLst/>
            <a:cxnLst/>
            <a:rect l="l" t="t" r="r" b="b"/>
            <a:pathLst>
              <a:path w="47663" h="47663">
                <a:moveTo>
                  <a:pt x="0" y="0"/>
                </a:moveTo>
                <a:lnTo>
                  <a:pt x="47664" y="0"/>
                </a:lnTo>
                <a:lnTo>
                  <a:pt x="47664" y="47664"/>
                </a:lnTo>
                <a:lnTo>
                  <a:pt x="0" y="4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354819" y="2956979"/>
            <a:ext cx="4087225" cy="498577"/>
          </a:xfrm>
          <a:custGeom>
            <a:avLst/>
            <a:gdLst/>
            <a:ahLst/>
            <a:cxnLst/>
            <a:rect l="l" t="t" r="r" b="b"/>
            <a:pathLst>
              <a:path w="4087225" h="498577">
                <a:moveTo>
                  <a:pt x="0" y="0"/>
                </a:moveTo>
                <a:lnTo>
                  <a:pt x="4087225" y="0"/>
                </a:lnTo>
                <a:lnTo>
                  <a:pt x="4087225" y="498577"/>
                </a:lnTo>
                <a:lnTo>
                  <a:pt x="0" y="49857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295202" y="1433903"/>
            <a:ext cx="4038848" cy="479717"/>
          </a:xfrm>
          <a:custGeom>
            <a:avLst/>
            <a:gdLst/>
            <a:ahLst/>
            <a:cxnLst/>
            <a:rect l="l" t="t" r="r" b="b"/>
            <a:pathLst>
              <a:path w="4038848" h="479717">
                <a:moveTo>
                  <a:pt x="0" y="0"/>
                </a:moveTo>
                <a:lnTo>
                  <a:pt x="4038848" y="0"/>
                </a:lnTo>
                <a:lnTo>
                  <a:pt x="4038848" y="479717"/>
                </a:lnTo>
                <a:lnTo>
                  <a:pt x="0" y="47971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354819" y="6122337"/>
            <a:ext cx="4087244" cy="498577"/>
          </a:xfrm>
          <a:custGeom>
            <a:avLst/>
            <a:gdLst/>
            <a:ahLst/>
            <a:cxnLst/>
            <a:rect l="l" t="t" r="r" b="b"/>
            <a:pathLst>
              <a:path w="4087244" h="498577">
                <a:moveTo>
                  <a:pt x="0" y="0"/>
                </a:moveTo>
                <a:lnTo>
                  <a:pt x="4087244" y="0"/>
                </a:lnTo>
                <a:lnTo>
                  <a:pt x="4087244" y="498576"/>
                </a:lnTo>
                <a:lnTo>
                  <a:pt x="0" y="4985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44504" y="8710212"/>
            <a:ext cx="4094826" cy="513178"/>
          </a:xfrm>
          <a:custGeom>
            <a:avLst/>
            <a:gdLst/>
            <a:ahLst/>
            <a:cxnLst/>
            <a:rect l="l" t="t" r="r" b="b"/>
            <a:pathLst>
              <a:path w="4094826" h="513178">
                <a:moveTo>
                  <a:pt x="0" y="0"/>
                </a:moveTo>
                <a:lnTo>
                  <a:pt x="4094826" y="0"/>
                </a:lnTo>
                <a:lnTo>
                  <a:pt x="4094826" y="513179"/>
                </a:lnTo>
                <a:lnTo>
                  <a:pt x="0" y="51317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48947" y="1407906"/>
            <a:ext cx="2595375" cy="2595375"/>
          </a:xfrm>
          <a:custGeom>
            <a:avLst/>
            <a:gdLst/>
            <a:ahLst/>
            <a:cxnLst/>
            <a:rect l="l" t="t" r="r" b="b"/>
            <a:pathLst>
              <a:path w="2595375" h="2595375">
                <a:moveTo>
                  <a:pt x="0" y="0"/>
                </a:moveTo>
                <a:lnTo>
                  <a:pt x="2595375" y="0"/>
                </a:lnTo>
                <a:lnTo>
                  <a:pt x="2595375" y="2595375"/>
                </a:lnTo>
                <a:lnTo>
                  <a:pt x="0" y="259537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046268" y="6249876"/>
            <a:ext cx="1703746" cy="20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220" spc="84" dirty="0">
                <a:solidFill>
                  <a:srgbClr val="FFFFFF"/>
                </a:solidFill>
                <a:latin typeface="Montserrat Bold"/>
              </a:rPr>
              <a:t> EDUCATION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62196" y="3081537"/>
            <a:ext cx="2098410" cy="20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1219" spc="85" dirty="0">
                <a:solidFill>
                  <a:srgbClr val="FFFFFF"/>
                </a:solidFill>
                <a:latin typeface="Montserrat Bold"/>
              </a:rPr>
              <a:t>WORK EXPERIENCE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52506" y="8842505"/>
            <a:ext cx="1697508" cy="21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14"/>
              </a:lnSpc>
            </a:pPr>
            <a:r>
              <a:rPr lang="en-US" sz="1296" spc="89" dirty="0">
                <a:solidFill>
                  <a:srgbClr val="FFFFFF"/>
                </a:solidFill>
                <a:latin typeface="Montserrat Bold"/>
              </a:rPr>
              <a:t>REFERENCES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49242" y="1554947"/>
            <a:ext cx="1834934" cy="20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3"/>
              </a:lnSpc>
            </a:pPr>
            <a:r>
              <a:rPr lang="en-US" sz="1180" spc="82">
                <a:solidFill>
                  <a:srgbClr val="FFFFFF"/>
                </a:solidFill>
                <a:latin typeface="Montserrat Bold"/>
              </a:rPr>
              <a:t>ABOUT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85544" y="4225185"/>
            <a:ext cx="1642410" cy="19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000000"/>
                </a:solidFill>
                <a:latin typeface="Montserrat Bold"/>
              </a:rPr>
              <a:t>Work experience #1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83178" y="8126587"/>
            <a:ext cx="2527554" cy="19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000000"/>
                </a:solidFill>
                <a:latin typeface="Montserrat Bold"/>
              </a:rPr>
              <a:t>Course #1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89902" y="3595106"/>
            <a:ext cx="2550176" cy="19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000000"/>
                </a:solidFill>
                <a:latin typeface="Montserrat Bold"/>
              </a:rPr>
              <a:t>Work experience #1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3178" y="6741109"/>
            <a:ext cx="2533288" cy="19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000000"/>
                </a:solidFill>
                <a:latin typeface="Montserrat Bold"/>
              </a:rPr>
              <a:t>school #1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80000" y="4874352"/>
            <a:ext cx="2567007" cy="19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>
                <a:solidFill>
                  <a:srgbClr val="000000"/>
                </a:solidFill>
                <a:latin typeface="Montserrat Bold"/>
              </a:rPr>
              <a:t>Work experience #1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84359" y="2023481"/>
            <a:ext cx="3365573" cy="19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2"/>
              </a:lnSpc>
            </a:pPr>
            <a:r>
              <a:rPr lang="en-US" sz="1100" spc="14">
                <a:solidFill>
                  <a:srgbClr val="494E5F"/>
                </a:solidFill>
                <a:latin typeface="Montserrat"/>
              </a:rPr>
              <a:t>Short paragrapg about yourself.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83178" y="8377009"/>
            <a:ext cx="1542650" cy="16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90" dirty="0">
                <a:solidFill>
                  <a:srgbClr val="494E5F"/>
                </a:solidFill>
                <a:latin typeface="Montserrat"/>
              </a:rPr>
              <a:t>English Program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85544" y="4421819"/>
            <a:ext cx="2475062" cy="17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90">
                <a:solidFill>
                  <a:srgbClr val="494E5F"/>
                </a:solidFill>
                <a:latin typeface="Montserrat"/>
              </a:rPr>
              <a:t>Description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83178" y="6976234"/>
            <a:ext cx="2545442" cy="18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spc="90" dirty="0">
                <a:solidFill>
                  <a:srgbClr val="494E5F"/>
                </a:solidFill>
                <a:latin typeface="Montserrat"/>
              </a:rPr>
              <a:t>Bachelor in Social Communication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80000" y="5080511"/>
            <a:ext cx="3201191" cy="16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87"/>
              </a:lnSpc>
            </a:pPr>
            <a:r>
              <a:rPr lang="en-US" sz="1000" spc="90">
                <a:solidFill>
                  <a:srgbClr val="494E5F"/>
                </a:solidFill>
                <a:latin typeface="Montserrat"/>
              </a:rPr>
              <a:t>Description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89902" y="3801266"/>
            <a:ext cx="3284820" cy="16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7"/>
              </a:lnSpc>
            </a:pPr>
            <a:r>
              <a:rPr lang="en-US" sz="1000" spc="90">
                <a:solidFill>
                  <a:srgbClr val="494E5F"/>
                </a:solidFill>
                <a:latin typeface="Montserrat"/>
              </a:rPr>
              <a:t>Description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5827" y="399850"/>
            <a:ext cx="5945381" cy="39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0"/>
              </a:lnSpc>
            </a:pPr>
            <a:r>
              <a:rPr lang="en-US" sz="2336">
                <a:solidFill>
                  <a:srgbClr val="000000"/>
                </a:solidFill>
                <a:latin typeface="Montserrat Bold"/>
              </a:rPr>
              <a:t>YOUR NAME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42179" y="847862"/>
            <a:ext cx="3900830" cy="1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201" spc="487">
                <a:solidFill>
                  <a:srgbClr val="000000"/>
                </a:solidFill>
                <a:latin typeface="Montserrat"/>
              </a:rPr>
              <a:t>INSTRUCTION LEVEL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0670" y="5705123"/>
            <a:ext cx="855380" cy="21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271" spc="89" dirty="0">
                <a:solidFill>
                  <a:srgbClr val="FFFFFF"/>
                </a:solidFill>
                <a:latin typeface="Montserrat Bold"/>
              </a:rPr>
              <a:t>SKILLS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0670" y="7509320"/>
            <a:ext cx="1312580" cy="21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271" spc="89" dirty="0">
                <a:solidFill>
                  <a:srgbClr val="FFFFFF"/>
                </a:solidFill>
                <a:latin typeface="Montserrat Bold"/>
              </a:rPr>
              <a:t>LANGUAGES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85146" y="7841771"/>
            <a:ext cx="1569606" cy="36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6"/>
              </a:lnSpc>
            </a:pPr>
            <a:r>
              <a:rPr lang="en-US" sz="1059" spc="10">
                <a:solidFill>
                  <a:srgbClr val="FFFFFF"/>
                </a:solidFill>
                <a:latin typeface="Montserrat Light"/>
              </a:rPr>
              <a:t>Language #1</a:t>
            </a:r>
          </a:p>
          <a:p>
            <a:pPr algn="l">
              <a:lnSpc>
                <a:spcPts val="1426"/>
              </a:lnSpc>
            </a:pPr>
            <a:r>
              <a:rPr lang="en-US" sz="1059" spc="10">
                <a:solidFill>
                  <a:srgbClr val="FFFFFF"/>
                </a:solidFill>
                <a:latin typeface="Montserrat Light"/>
              </a:rPr>
              <a:t>Landiage #2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85146" y="6037564"/>
            <a:ext cx="1712338" cy="36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26"/>
              </a:lnSpc>
            </a:pPr>
            <a:r>
              <a:rPr lang="en-US" sz="1059" spc="10">
                <a:solidFill>
                  <a:srgbClr val="FFFFFF"/>
                </a:solidFill>
                <a:latin typeface="Montserrat"/>
              </a:rPr>
              <a:t>Skill #1</a:t>
            </a:r>
          </a:p>
          <a:p>
            <a:pPr algn="l">
              <a:lnSpc>
                <a:spcPts val="1426"/>
              </a:lnSpc>
            </a:pPr>
            <a:r>
              <a:rPr lang="en-US" sz="1059" spc="10">
                <a:solidFill>
                  <a:srgbClr val="FFFFFF"/>
                </a:solidFill>
                <a:latin typeface="Montserrat"/>
              </a:rPr>
              <a:t>Skill #2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1794" y="8687419"/>
            <a:ext cx="1668894" cy="206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6"/>
              </a:lnSpc>
            </a:pPr>
            <a:r>
              <a:rPr lang="en-US" sz="1247" spc="87" dirty="0">
                <a:solidFill>
                  <a:srgbClr val="FFFFFF"/>
                </a:solidFill>
                <a:latin typeface="Montserrat Bold"/>
              </a:rPr>
              <a:t>OTHER SKILLS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73116" y="9407138"/>
            <a:ext cx="1352712" cy="17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63" spc="9">
                <a:solidFill>
                  <a:srgbClr val="000000"/>
                </a:solidFill>
                <a:latin typeface="Montserrat Bold"/>
              </a:rPr>
              <a:t>Reference #1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50014" y="9410652"/>
            <a:ext cx="1280951" cy="17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63" spc="9">
                <a:solidFill>
                  <a:srgbClr val="000000"/>
                </a:solidFill>
                <a:latin typeface="Montserrat Bold"/>
              </a:rPr>
              <a:t>Reference #2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83178" y="7336193"/>
            <a:ext cx="886130" cy="19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2"/>
              </a:lnSpc>
            </a:pPr>
            <a:r>
              <a:rPr lang="en-US" sz="1108" spc="11">
                <a:solidFill>
                  <a:srgbClr val="000000"/>
                </a:solidFill>
                <a:latin typeface="Montserrat Bold"/>
              </a:rPr>
              <a:t>school #2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783178" y="7597702"/>
            <a:ext cx="3238614" cy="350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7"/>
              </a:lnSpc>
            </a:pPr>
            <a:r>
              <a:rPr lang="en-US" sz="1007" spc="90">
                <a:solidFill>
                  <a:srgbClr val="494E5F"/>
                </a:solidFill>
                <a:latin typeface="Montserrat"/>
              </a:rPr>
              <a:t>Diploma in Marketing, Digital Branding and Advertising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1794" y="4625511"/>
            <a:ext cx="2482528" cy="20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271" spc="89">
                <a:solidFill>
                  <a:srgbClr val="FFFFFF"/>
                </a:solidFill>
                <a:latin typeface="Montserrat Bold"/>
              </a:rPr>
              <a:t>CONTACT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Montserrat</vt:lpstr>
      <vt:lpstr>Montserrat Bold</vt:lpstr>
      <vt:lpstr>Arial</vt:lpstr>
      <vt:lpstr>Montserrat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Resume Template</dc:title>
  <cp:lastModifiedBy>Helen</cp:lastModifiedBy>
  <cp:revision>2</cp:revision>
  <dcterms:created xsi:type="dcterms:W3CDTF">2006-08-16T00:00:00Z</dcterms:created>
  <dcterms:modified xsi:type="dcterms:W3CDTF">2023-07-25T23:17:27Z</dcterms:modified>
  <dc:identifier>DAFpqievauY</dc:identifier>
</cp:coreProperties>
</file>